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762000" y="1676400"/>
            <a:ext cx="7848600" cy="2209800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>
            <p:ph type="ctrTitle"/>
          </p:nvPr>
        </p:nvSpPr>
        <p:spPr>
          <a:xfrm>
            <a:off x="762000" y="238351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 Ornamental 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Identification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371600" y="4343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FFA Horticulture CDE</a:t>
            </a:r>
            <a:endParaRPr b="0" i="1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9.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67).jpg"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00" y="228600"/>
            <a:ext cx="2270522" cy="3027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Small\FFA Hort 2015 (67).jpg" id="153" name="Shape 153"/>
          <p:cNvPicPr preferRelativeResize="0"/>
          <p:nvPr/>
        </p:nvPicPr>
        <p:blipFill rotWithShape="1">
          <a:blip r:embed="rId3">
            <a:alphaModFix/>
          </a:blip>
          <a:srcRect b="38253" l="19977" r="17377" t="23492"/>
          <a:stretch/>
        </p:blipFill>
        <p:spPr>
          <a:xfrm>
            <a:off x="2895600" y="2009264"/>
            <a:ext cx="5300267" cy="4315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san\Desktop\2015 FFA Hort Contest\Small\FFA Hort 2015 (69).jpg"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447800"/>
            <a:ext cx="6609953" cy="495746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10.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68).jpg" id="160" name="Shape 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44009"/>
            <a:ext cx="2137172" cy="2849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11.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70).jpg"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2245519" cy="2994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Small\FFA Hort 2015 (70).jpg" id="167" name="Shape 167"/>
          <p:cNvPicPr preferRelativeResize="0"/>
          <p:nvPr/>
        </p:nvPicPr>
        <p:blipFill rotWithShape="1">
          <a:blip r:embed="rId3">
            <a:alphaModFix/>
          </a:blip>
          <a:srcRect b="35888" l="16967" r="17102" t="5939"/>
          <a:stretch/>
        </p:blipFill>
        <p:spPr>
          <a:xfrm>
            <a:off x="3091543" y="1229428"/>
            <a:ext cx="4223657" cy="4969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12.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71).jpg"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04800"/>
            <a:ext cx="2001440" cy="2668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Small\FFA Hort 2015 (72).jpg" id="174" name="Shape 174"/>
          <p:cNvPicPr preferRelativeResize="0"/>
          <p:nvPr/>
        </p:nvPicPr>
        <p:blipFill rotWithShape="1">
          <a:blip r:embed="rId4">
            <a:alphaModFix/>
          </a:blip>
          <a:srcRect b="17160" l="20652" r="0" t="0"/>
          <a:stretch/>
        </p:blipFill>
        <p:spPr>
          <a:xfrm>
            <a:off x="2306240" y="1639093"/>
            <a:ext cx="5955642" cy="466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13.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73).jpg"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1900238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Small\FFA Hort 2015 (73).jpg" id="181" name="Shape 181"/>
          <p:cNvPicPr preferRelativeResize="0"/>
          <p:nvPr/>
        </p:nvPicPr>
        <p:blipFill rotWithShape="1">
          <a:blip r:embed="rId4">
            <a:alphaModFix/>
          </a:blip>
          <a:srcRect b="37558" l="17186" r="13306" t="10885"/>
          <a:stretch/>
        </p:blipFill>
        <p:spPr>
          <a:xfrm>
            <a:off x="2667000" y="985016"/>
            <a:ext cx="5316223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14.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74).jpg"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2431256" cy="3241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Small\FFA Hort 2015 (75).jpg" id="188" name="Shape 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4893" y="948049"/>
            <a:ext cx="5886450" cy="4414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Small\FFA Hort 2015 (74).jpg" id="189" name="Shape 189"/>
          <p:cNvPicPr preferRelativeResize="0"/>
          <p:nvPr/>
        </p:nvPicPr>
        <p:blipFill rotWithShape="1">
          <a:blip r:embed="rId3">
            <a:alphaModFix/>
          </a:blip>
          <a:srcRect b="33246" l="23134" r="44629" t="36980"/>
          <a:stretch/>
        </p:blipFill>
        <p:spPr>
          <a:xfrm>
            <a:off x="2203927" y="4343400"/>
            <a:ext cx="2041931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san\Desktop\2015 FFA Hort Contest\Small\FFA Hort 2015 (76).jpg" id="194" name="Shape 194"/>
          <p:cNvPicPr preferRelativeResize="0"/>
          <p:nvPr/>
        </p:nvPicPr>
        <p:blipFill rotWithShape="1">
          <a:blip r:embed="rId3">
            <a:alphaModFix/>
          </a:blip>
          <a:srcRect b="43632" l="0" r="8521" t="18869"/>
          <a:stretch/>
        </p:blipFill>
        <p:spPr>
          <a:xfrm>
            <a:off x="1904999" y="2348522"/>
            <a:ext cx="7004315" cy="382814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-23129" y="5715000"/>
            <a:ext cx="10711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15.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76).jpg" id="196" name="Shape 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223837"/>
            <a:ext cx="2027237" cy="2702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55).jpg"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"/>
            <a:ext cx="2356811" cy="3142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Small\FFA Hort 2015 (56).jpg" id="97" name="Shape 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9211" y="1814321"/>
            <a:ext cx="6100233" cy="457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57).jpg"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2268141" cy="3024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Small\FFA Hort 2015 (57).jpg" id="104" name="Shape 104"/>
          <p:cNvPicPr preferRelativeResize="0"/>
          <p:nvPr/>
        </p:nvPicPr>
        <p:blipFill rotWithShape="1">
          <a:blip r:embed="rId3">
            <a:alphaModFix/>
          </a:blip>
          <a:srcRect b="34008" l="0" r="0" t="13199"/>
          <a:stretch/>
        </p:blipFill>
        <p:spPr>
          <a:xfrm>
            <a:off x="2496741" y="1981200"/>
            <a:ext cx="6313642" cy="444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58).jpg" id="110" name="Shape 110"/>
          <p:cNvPicPr preferRelativeResize="0"/>
          <p:nvPr/>
        </p:nvPicPr>
        <p:blipFill rotWithShape="1">
          <a:blip r:embed="rId3">
            <a:alphaModFix/>
          </a:blip>
          <a:srcRect b="0" l="19827" r="2629" t="0"/>
          <a:stretch/>
        </p:blipFill>
        <p:spPr>
          <a:xfrm>
            <a:off x="170543" y="457200"/>
            <a:ext cx="4147692" cy="4011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Small\FFA Hort 2015 (58).jpg" id="111" name="Shape 111"/>
          <p:cNvPicPr preferRelativeResize="0"/>
          <p:nvPr/>
        </p:nvPicPr>
        <p:blipFill rotWithShape="1">
          <a:blip r:embed="rId3">
            <a:alphaModFix/>
          </a:blip>
          <a:srcRect b="57476" l="58599" r="10709" t="13910"/>
          <a:stretch/>
        </p:blipFill>
        <p:spPr>
          <a:xfrm>
            <a:off x="3352800" y="3019096"/>
            <a:ext cx="5215223" cy="36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59).jpg" id="117" name="Shape 117"/>
          <p:cNvPicPr preferRelativeResize="0"/>
          <p:nvPr/>
        </p:nvPicPr>
        <p:blipFill rotWithShape="1">
          <a:blip r:embed="rId3">
            <a:alphaModFix/>
          </a:blip>
          <a:srcRect b="74313" l="36597" r="34396" t="-32"/>
          <a:stretch/>
        </p:blipFill>
        <p:spPr>
          <a:xfrm>
            <a:off x="2895600" y="2427287"/>
            <a:ext cx="5670898" cy="377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Small\FFA Hort 2015 (59).jpg" id="118" name="Shape 118"/>
          <p:cNvPicPr preferRelativeResize="0"/>
          <p:nvPr/>
        </p:nvPicPr>
        <p:blipFill rotWithShape="1">
          <a:blip r:embed="rId3">
            <a:alphaModFix/>
          </a:blip>
          <a:srcRect b="0" l="22338" r="22935" t="0"/>
          <a:stretch/>
        </p:blipFill>
        <p:spPr>
          <a:xfrm>
            <a:off x="304800" y="457200"/>
            <a:ext cx="2875048" cy="39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61).jpg"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04800"/>
            <a:ext cx="2384822" cy="3179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san\Desktop\2015 FFA Hort Contest\Small\FFA Hort 2015 (61).jpg" id="125" name="Shape 125"/>
          <p:cNvPicPr preferRelativeResize="0"/>
          <p:nvPr/>
        </p:nvPicPr>
        <p:blipFill rotWithShape="1">
          <a:blip r:embed="rId3">
            <a:alphaModFix/>
          </a:blip>
          <a:srcRect b="33928" l="11259" r="12664" t="3994"/>
          <a:stretch/>
        </p:blipFill>
        <p:spPr>
          <a:xfrm>
            <a:off x="2895600" y="527816"/>
            <a:ext cx="5602942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san\Desktop\2015 FFA Hort Contest\Small\FFA Hort 2015 (63).jpg"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43051"/>
          <a:stretch/>
        </p:blipFill>
        <p:spPr>
          <a:xfrm>
            <a:off x="1981200" y="2971800"/>
            <a:ext cx="6808788" cy="290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62).jpg"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657" y="228600"/>
            <a:ext cx="234315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san\Desktop\2015 FFA Hort Contest\Small\FFA Hort 2015 (65).jpg"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0600" y="1676400"/>
            <a:ext cx="6386285" cy="478971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64).jpg" id="139" name="Shape 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81000"/>
            <a:ext cx="2251472" cy="300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san\Desktop\2015 FFA Hort Contest\Small\FFA Hort 2015 (66).jpg" id="144" name="Shape 144"/>
          <p:cNvPicPr preferRelativeResize="0"/>
          <p:nvPr/>
        </p:nvPicPr>
        <p:blipFill rotWithShape="1">
          <a:blip r:embed="rId3">
            <a:alphaModFix/>
          </a:blip>
          <a:srcRect b="26756" l="0" r="19709" t="30954"/>
          <a:stretch/>
        </p:blipFill>
        <p:spPr>
          <a:xfrm>
            <a:off x="1524000" y="1503065"/>
            <a:ext cx="7275885" cy="510986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152400" y="5715000"/>
            <a:ext cx="7200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san\Desktop\2015 FFA Hort Contest\Small\FFA Hort 2015 (66).jpg"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81000"/>
            <a:ext cx="2136428" cy="2848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